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7" r:id="rId5"/>
    <p:sldId id="258" r:id="rId6"/>
    <p:sldId id="259" r:id="rId7"/>
    <p:sldId id="261" r:id="rId8"/>
    <p:sldId id="262" r:id="rId9"/>
    <p:sldId id="268" r:id="rId10"/>
    <p:sldId id="263" r:id="rId11"/>
    <p:sldId id="265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10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8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32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79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37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5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59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050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12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6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D80E-FB08-4C19-A8ED-44F5D7191895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766C3-FAE1-46DD-8FEA-385B2BD6D1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4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1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8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66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0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0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1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792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9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9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83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5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manoj</dc:creator>
  <cp:lastModifiedBy>manoj</cp:lastModifiedBy>
  <cp:revision>6</cp:revision>
  <dcterms:created xsi:type="dcterms:W3CDTF">2026-05-20T03:15:04Z</dcterms:created>
  <dcterms:modified xsi:type="dcterms:W3CDTF">2026-05-20T03:57:51Z</dcterms:modified>
</cp:coreProperties>
</file>